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28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Business and political leadership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By (student name)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024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829456"/>
          </a:xfrm>
        </p:spPr>
        <p:txBody>
          <a:bodyPr/>
          <a:lstStyle/>
          <a:p>
            <a:r>
              <a:rPr lang="en-US" dirty="0" smtClean="0"/>
              <a:t>Difference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There is a growing phenomenon of Businessmen becoming Politicians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President Donald Trump is one of them.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863" y="539646"/>
            <a:ext cx="7196137" cy="5891134"/>
          </a:xfrm>
        </p:spPr>
      </p:pic>
    </p:spTree>
    <p:extLst>
      <p:ext uri="{BB962C8B-B14F-4D97-AF65-F5344CB8AC3E}">
        <p14:creationId xmlns:p14="http://schemas.microsoft.com/office/powerpoint/2010/main" val="2446610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679554"/>
          </a:xfrm>
        </p:spPr>
        <p:txBody>
          <a:bodyPr/>
          <a:lstStyle/>
          <a:p>
            <a:r>
              <a:rPr lang="en-US" dirty="0" smtClean="0"/>
              <a:t>Decision-Making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999" y="929390"/>
            <a:ext cx="5932457" cy="554636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Business decision-making process is not complex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decisions are made with consideration of business interest </a:t>
            </a:r>
            <a:r>
              <a:rPr lang="en-US" dirty="0" err="1" smtClean="0"/>
              <a:t>i.e</a:t>
            </a:r>
            <a:r>
              <a:rPr lang="en-US" dirty="0" smtClean="0"/>
              <a:t> goals and 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917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9493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Decision-making (political)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666" y="494676"/>
            <a:ext cx="6295867" cy="572400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In politics, the decision is more complex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Analysis has to be made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Outcome of the decision is not predictable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691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90440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Leadership Roles and Period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177" y="809469"/>
            <a:ext cx="5483131" cy="540921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713221"/>
            <a:ext cx="4114800" cy="3505464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Political  leaders have to be elected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There is no interview like in business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One has to be a good communicator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Political  leadership has more obligations than a business leadership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60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96436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Attaining leadership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128" y="614597"/>
            <a:ext cx="6240131" cy="584616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Leadership is attained both in politics and business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Politicians are voted in leadership positions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Business leaders are appointed and promoted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40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039318"/>
          </a:xfrm>
        </p:spPr>
        <p:txBody>
          <a:bodyPr/>
          <a:lstStyle/>
          <a:p>
            <a:r>
              <a:rPr lang="en-US" dirty="0" smtClean="0"/>
              <a:t>Attaining Leadership cont.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371" y="464695"/>
            <a:ext cx="6026046" cy="592111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668249"/>
            <a:ext cx="4114800" cy="355043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One is interviewed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Skills and experience are relevant in being a business leader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One can be a self-made leader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They must be good managers and able to maximize profits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912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769495"/>
          </a:xfrm>
        </p:spPr>
        <p:txBody>
          <a:bodyPr/>
          <a:lstStyle/>
          <a:p>
            <a:r>
              <a:rPr lang="en-US" dirty="0" smtClean="0"/>
              <a:t>Similarities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802" y="899410"/>
            <a:ext cx="6880309" cy="520158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683239"/>
            <a:ext cx="4114800" cy="353544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they both have shared challenges like media dynamics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Criticism in media platforms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Decisions made in both have consequences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/>
              <a:t>Public critiques the leadership of a business or </a:t>
            </a:r>
            <a:r>
              <a:rPr lang="en-US" dirty="0" err="1" smtClean="0"/>
              <a:t>tye</a:t>
            </a:r>
            <a:r>
              <a:rPr lang="en-US" dirty="0" smtClean="0"/>
              <a:t> government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774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039318"/>
          </a:xfrm>
        </p:spPr>
        <p:txBody>
          <a:bodyPr/>
          <a:lstStyle/>
          <a:p>
            <a:r>
              <a:rPr lang="en-US" dirty="0" smtClean="0"/>
              <a:t>traits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026" y="539646"/>
            <a:ext cx="6795184" cy="567903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Leadership styles are the same in both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Eventually, a leaders has to learn how to influence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A leader has to transform vision into realty and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both, one is always faced by conflicting decisions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579115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51</TotalTime>
  <Words>224</Words>
  <Application>Microsoft Office PowerPoint</Application>
  <PresentationFormat>Custom</PresentationFormat>
  <Paragraphs>36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Vapor Trail</vt:lpstr>
      <vt:lpstr>Business and political leadership</vt:lpstr>
      <vt:lpstr>Difference</vt:lpstr>
      <vt:lpstr>Decision-Making</vt:lpstr>
      <vt:lpstr>Decision-making (political)</vt:lpstr>
      <vt:lpstr>Leadership Roles and Period</vt:lpstr>
      <vt:lpstr>Attaining leadership</vt:lpstr>
      <vt:lpstr>Attaining Leadership cont.</vt:lpstr>
      <vt:lpstr>Similarities</vt:lpstr>
      <vt:lpstr>traits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and political leadership</dc:title>
  <dc:creator>CAREN</dc:creator>
  <cp:lastModifiedBy>d</cp:lastModifiedBy>
  <cp:revision>6</cp:revision>
  <dcterms:created xsi:type="dcterms:W3CDTF">2018-06-19T00:51:35Z</dcterms:created>
  <dcterms:modified xsi:type="dcterms:W3CDTF">2018-06-19T03:23:28Z</dcterms:modified>
</cp:coreProperties>
</file>